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Calibri (MS) Bold" charset="1" panose="020F0702030404030204"/>
      <p:regular r:id="rId7"/>
    </p:embeddedFont>
    <p:embeddedFont>
      <p:font typeface="Calibri (MS)" charset="1" panose="020F0502020204030204"/>
      <p:regular r:id="rId8"/>
    </p:embeddedFont>
    <p:embeddedFont>
      <p:font typeface="Times New Roman Bold" charset="1" panose="02020803070505020304"/>
      <p:regular r:id="rId9"/>
    </p:embeddedFont>
    <p:embeddedFont>
      <p:font typeface="Times New Roman" charset="1" panose="02020603050405020304"/>
      <p:regular r:id="rId10"/>
    </p:embeddedFont>
    <p:embeddedFont>
      <p:font typeface="Arial" charset="1" panose="020B0604020202020204"/>
      <p:regular r:id="rId11"/>
    </p:embeddedFont>
    <p:embeddedFont>
      <p:font typeface="Arial Bold" charset="1" panose="020B07040202020202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30361" y="8037357"/>
            <a:ext cx="27544681" cy="2211480"/>
            <a:chOff x="0" y="0"/>
            <a:chExt cx="36726241" cy="29486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726239" cy="2948645"/>
            </a:xfrm>
            <a:custGeom>
              <a:avLst/>
              <a:gdLst/>
              <a:ahLst/>
              <a:cxnLst/>
              <a:rect r="r" b="b" t="t" l="l"/>
              <a:pathLst>
                <a:path h="2948645" w="36726239">
                  <a:moveTo>
                    <a:pt x="0" y="0"/>
                  </a:moveTo>
                  <a:lnTo>
                    <a:pt x="36726239" y="0"/>
                  </a:lnTo>
                  <a:lnTo>
                    <a:pt x="36726239" y="2948645"/>
                  </a:lnTo>
                  <a:lnTo>
                    <a:pt x="0" y="294864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192692" r="0" b="-19269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36726241" cy="302484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800"/>
                </a:lnSpc>
              </a:pPr>
              <a:r>
                <a:rPr lang="en-US" sz="40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Nomes dos autores: arial, negrito, tamanho 40pt</a:t>
              </a:r>
            </a:p>
            <a:p>
              <a:pPr algn="ctr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Instituições; unidade acadêmica e endereço eletrônico: arial, regular, tamanho 30pt </a:t>
              </a: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116899" y="31306905"/>
          <a:ext cx="14287500" cy="4644509"/>
        </p:xfrm>
        <a:graphic>
          <a:graphicData uri="http://schemas.openxmlformats.org/drawingml/2006/table">
            <a:tbl>
              <a:tblPr/>
              <a:tblGrid>
                <a:gridCol w="2857787"/>
                <a:gridCol w="2857787"/>
                <a:gridCol w="2856350"/>
                <a:gridCol w="2857787"/>
                <a:gridCol w="2857787"/>
              </a:tblGrid>
              <a:tr h="93437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b="true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Coluna 1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b="true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Coluna 2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b="true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Coluna 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b="true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Coluna 4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 b="true">
                          <a:solidFill>
                            <a:srgbClr val="000000"/>
                          </a:solidFill>
                          <a:latin typeface="Times New Roman Bold"/>
                          <a:ea typeface="Times New Roman Bold"/>
                          <a:cs typeface="Times New Roman Bold"/>
                          <a:sym typeface="Times New Roman Bold"/>
                        </a:rPr>
                        <a:t>Coluna 5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2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</a:tr>
              <a:tr h="9233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2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2ED"/>
                    </a:solidFill>
                  </a:tcPr>
                </a:tc>
              </a:tr>
              <a:tr h="102033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40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40" marR="91440" marT="91440" marB="91440" anchor="t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60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/>
          <p:nvPr/>
        </p:nvGrpSpPr>
        <p:grpSpPr>
          <a:xfrm rot="0">
            <a:off x="1247756" y="10686964"/>
            <a:ext cx="29999159" cy="84239"/>
            <a:chOff x="0" y="0"/>
            <a:chExt cx="39998879" cy="1123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998904" cy="112268"/>
            </a:xfrm>
            <a:custGeom>
              <a:avLst/>
              <a:gdLst/>
              <a:ahLst/>
              <a:cxnLst/>
              <a:rect r="r" b="b" t="t" l="l"/>
              <a:pathLst>
                <a:path h="112268" w="39998904">
                  <a:moveTo>
                    <a:pt x="0" y="0"/>
                  </a:moveTo>
                  <a:lnTo>
                    <a:pt x="39998904" y="0"/>
                  </a:lnTo>
                  <a:lnTo>
                    <a:pt x="39998904" y="112268"/>
                  </a:lnTo>
                  <a:lnTo>
                    <a:pt x="0" y="112268"/>
                  </a:lnTo>
                  <a:close/>
                </a:path>
              </a:pathLst>
            </a:custGeom>
            <a:solidFill>
              <a:srgbClr val="002B7B"/>
            </a:solidFill>
            <a:ln w="38160" cap="sq">
              <a:solidFill>
                <a:srgbClr val="002B7B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6787871" y="19283885"/>
            <a:ext cx="14398562" cy="5532482"/>
            <a:chOff x="0" y="0"/>
            <a:chExt cx="19198082" cy="73766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98082" cy="7376668"/>
            </a:xfrm>
            <a:custGeom>
              <a:avLst/>
              <a:gdLst/>
              <a:ahLst/>
              <a:cxnLst/>
              <a:rect r="r" b="b" t="t" l="l"/>
              <a:pathLst>
                <a:path h="7376668" w="19198082">
                  <a:moveTo>
                    <a:pt x="0" y="0"/>
                  </a:moveTo>
                  <a:lnTo>
                    <a:pt x="19198082" y="0"/>
                  </a:lnTo>
                  <a:lnTo>
                    <a:pt x="19198082" y="7376668"/>
                  </a:lnTo>
                  <a:lnTo>
                    <a:pt x="0" y="7376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710" r="0" b="-71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0"/>
            <a:ext cx="32400000" cy="5121926"/>
            <a:chOff x="0" y="0"/>
            <a:chExt cx="2709333" cy="42830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709333" cy="428303"/>
            </a:xfrm>
            <a:custGeom>
              <a:avLst/>
              <a:gdLst/>
              <a:ahLst/>
              <a:cxnLst/>
              <a:rect r="r" b="b" t="t" l="l"/>
              <a:pathLst>
                <a:path h="428303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28303"/>
                  </a:lnTo>
                  <a:lnTo>
                    <a:pt x="0" y="428303"/>
                  </a:lnTo>
                  <a:close/>
                </a:path>
              </a:pathLst>
            </a:custGeom>
            <a:gradFill rotWithShape="true">
              <a:gsLst>
                <a:gs pos="0">
                  <a:srgbClr val="422693">
                    <a:alpha val="100000"/>
                  </a:srgbClr>
                </a:gs>
                <a:gs pos="100000">
                  <a:srgbClr val="0A31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14300"/>
              <a:ext cx="2709333" cy="5426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46240" y="11768660"/>
            <a:ext cx="14459044" cy="966674"/>
            <a:chOff x="0" y="0"/>
            <a:chExt cx="1209085" cy="8083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09086" cy="80835"/>
            </a:xfrm>
            <a:custGeom>
              <a:avLst/>
              <a:gdLst/>
              <a:ahLst/>
              <a:cxnLst/>
              <a:rect r="r" b="b" t="t" l="l"/>
              <a:pathLst>
                <a:path h="80835" w="1209086">
                  <a:moveTo>
                    <a:pt x="0" y="0"/>
                  </a:moveTo>
                  <a:lnTo>
                    <a:pt x="1209086" y="0"/>
                  </a:lnTo>
                  <a:lnTo>
                    <a:pt x="1209086" y="80835"/>
                  </a:lnTo>
                  <a:lnTo>
                    <a:pt x="0" y="80835"/>
                  </a:lnTo>
                  <a:close/>
                </a:path>
              </a:pathLst>
            </a:custGeom>
            <a:gradFill rotWithShape="true">
              <a:gsLst>
                <a:gs pos="0">
                  <a:srgbClr val="422693">
                    <a:alpha val="100000"/>
                  </a:srgbClr>
                </a:gs>
                <a:gs pos="100000">
                  <a:srgbClr val="0A31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14300"/>
              <a:ext cx="1209085" cy="195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46240" y="17114882"/>
            <a:ext cx="14459044" cy="966674"/>
            <a:chOff x="0" y="0"/>
            <a:chExt cx="1209085" cy="8083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09086" cy="80835"/>
            </a:xfrm>
            <a:custGeom>
              <a:avLst/>
              <a:gdLst/>
              <a:ahLst/>
              <a:cxnLst/>
              <a:rect r="r" b="b" t="t" l="l"/>
              <a:pathLst>
                <a:path h="80835" w="1209086">
                  <a:moveTo>
                    <a:pt x="0" y="0"/>
                  </a:moveTo>
                  <a:lnTo>
                    <a:pt x="1209086" y="0"/>
                  </a:lnTo>
                  <a:lnTo>
                    <a:pt x="1209086" y="80835"/>
                  </a:lnTo>
                  <a:lnTo>
                    <a:pt x="0" y="80835"/>
                  </a:lnTo>
                  <a:close/>
                </a:path>
              </a:pathLst>
            </a:custGeom>
            <a:gradFill rotWithShape="true">
              <a:gsLst>
                <a:gs pos="0">
                  <a:srgbClr val="422693">
                    <a:alpha val="100000"/>
                  </a:srgbClr>
                </a:gs>
                <a:gs pos="100000">
                  <a:srgbClr val="0A31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14300"/>
              <a:ext cx="1209085" cy="195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16899" y="24406156"/>
            <a:ext cx="14459044" cy="966674"/>
            <a:chOff x="0" y="0"/>
            <a:chExt cx="1209085" cy="8083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09086" cy="80835"/>
            </a:xfrm>
            <a:custGeom>
              <a:avLst/>
              <a:gdLst/>
              <a:ahLst/>
              <a:cxnLst/>
              <a:rect r="r" b="b" t="t" l="l"/>
              <a:pathLst>
                <a:path h="80835" w="1209086">
                  <a:moveTo>
                    <a:pt x="0" y="0"/>
                  </a:moveTo>
                  <a:lnTo>
                    <a:pt x="1209086" y="0"/>
                  </a:lnTo>
                  <a:lnTo>
                    <a:pt x="1209086" y="80835"/>
                  </a:lnTo>
                  <a:lnTo>
                    <a:pt x="0" y="80835"/>
                  </a:lnTo>
                  <a:close/>
                </a:path>
              </a:pathLst>
            </a:custGeom>
            <a:gradFill rotWithShape="true">
              <a:gsLst>
                <a:gs pos="0">
                  <a:srgbClr val="422693">
                    <a:alpha val="100000"/>
                  </a:srgbClr>
                </a:gs>
                <a:gs pos="100000">
                  <a:srgbClr val="0A31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14300"/>
              <a:ext cx="1209085" cy="195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6787871" y="26169466"/>
            <a:ext cx="14459044" cy="966674"/>
            <a:chOff x="0" y="0"/>
            <a:chExt cx="1209085" cy="808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09086" cy="80835"/>
            </a:xfrm>
            <a:custGeom>
              <a:avLst/>
              <a:gdLst/>
              <a:ahLst/>
              <a:cxnLst/>
              <a:rect r="r" b="b" t="t" l="l"/>
              <a:pathLst>
                <a:path h="80835" w="1209086">
                  <a:moveTo>
                    <a:pt x="0" y="0"/>
                  </a:moveTo>
                  <a:lnTo>
                    <a:pt x="1209086" y="0"/>
                  </a:lnTo>
                  <a:lnTo>
                    <a:pt x="1209086" y="80835"/>
                  </a:lnTo>
                  <a:lnTo>
                    <a:pt x="0" y="80835"/>
                  </a:lnTo>
                  <a:close/>
                </a:path>
              </a:pathLst>
            </a:custGeom>
            <a:gradFill rotWithShape="true">
              <a:gsLst>
                <a:gs pos="0">
                  <a:srgbClr val="422693">
                    <a:alpha val="100000"/>
                  </a:srgbClr>
                </a:gs>
                <a:gs pos="100000">
                  <a:srgbClr val="0A31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14300"/>
              <a:ext cx="1209085" cy="195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6787871" y="32622540"/>
            <a:ext cx="14459044" cy="966674"/>
            <a:chOff x="0" y="0"/>
            <a:chExt cx="1209085" cy="8083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09086" cy="80835"/>
            </a:xfrm>
            <a:custGeom>
              <a:avLst/>
              <a:gdLst/>
              <a:ahLst/>
              <a:cxnLst/>
              <a:rect r="r" b="b" t="t" l="l"/>
              <a:pathLst>
                <a:path h="80835" w="1209086">
                  <a:moveTo>
                    <a:pt x="0" y="0"/>
                  </a:moveTo>
                  <a:lnTo>
                    <a:pt x="1209086" y="0"/>
                  </a:lnTo>
                  <a:lnTo>
                    <a:pt x="1209086" y="80835"/>
                  </a:lnTo>
                  <a:lnTo>
                    <a:pt x="0" y="80835"/>
                  </a:lnTo>
                  <a:close/>
                </a:path>
              </a:pathLst>
            </a:custGeom>
            <a:gradFill rotWithShape="true">
              <a:gsLst>
                <a:gs pos="0">
                  <a:srgbClr val="422693">
                    <a:alpha val="100000"/>
                  </a:srgbClr>
                </a:gs>
                <a:gs pos="100000">
                  <a:srgbClr val="0A31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14300"/>
              <a:ext cx="1209085" cy="1951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20574042" y="935385"/>
            <a:ext cx="10014662" cy="3779817"/>
          </a:xfrm>
          <a:custGeom>
            <a:avLst/>
            <a:gdLst/>
            <a:ahLst/>
            <a:cxnLst/>
            <a:rect r="r" b="b" t="t" l="l"/>
            <a:pathLst>
              <a:path h="3779817" w="10014662">
                <a:moveTo>
                  <a:pt x="0" y="0"/>
                </a:moveTo>
                <a:lnTo>
                  <a:pt x="10014662" y="0"/>
                </a:lnTo>
                <a:lnTo>
                  <a:pt x="10014662" y="3779817"/>
                </a:lnTo>
                <a:lnTo>
                  <a:pt x="0" y="3779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0" y="40893450"/>
            <a:ext cx="32400000" cy="2306550"/>
            <a:chOff x="0" y="0"/>
            <a:chExt cx="2709333" cy="19287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709333" cy="192877"/>
            </a:xfrm>
            <a:custGeom>
              <a:avLst/>
              <a:gdLst/>
              <a:ahLst/>
              <a:cxnLst/>
              <a:rect r="r" b="b" t="t" l="l"/>
              <a:pathLst>
                <a:path h="192877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92877"/>
                  </a:lnTo>
                  <a:lnTo>
                    <a:pt x="0" y="192877"/>
                  </a:lnTo>
                  <a:close/>
                </a:path>
              </a:pathLst>
            </a:custGeom>
            <a:solidFill>
              <a:srgbClr val="002B7B">
                <a:alpha val="15686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114300"/>
              <a:ext cx="2709333" cy="3071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1550974" y="1161134"/>
            <a:ext cx="8468118" cy="3328320"/>
          </a:xfrm>
          <a:custGeom>
            <a:avLst/>
            <a:gdLst/>
            <a:ahLst/>
            <a:cxnLst/>
            <a:rect r="r" b="b" t="t" l="l"/>
            <a:pathLst>
              <a:path h="3328320" w="8468118">
                <a:moveTo>
                  <a:pt x="0" y="0"/>
                </a:moveTo>
                <a:lnTo>
                  <a:pt x="8468119" y="0"/>
                </a:lnTo>
                <a:lnTo>
                  <a:pt x="8468119" y="3328320"/>
                </a:lnTo>
                <a:lnTo>
                  <a:pt x="0" y="33283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054453" y="41498708"/>
            <a:ext cx="4059387" cy="1096034"/>
          </a:xfrm>
          <a:custGeom>
            <a:avLst/>
            <a:gdLst/>
            <a:ahLst/>
            <a:cxnLst/>
            <a:rect r="r" b="b" t="t" l="l"/>
            <a:pathLst>
              <a:path h="1096034" w="4059387">
                <a:moveTo>
                  <a:pt x="0" y="0"/>
                </a:moveTo>
                <a:lnTo>
                  <a:pt x="4059387" y="0"/>
                </a:lnTo>
                <a:lnTo>
                  <a:pt x="4059387" y="1096034"/>
                </a:lnTo>
                <a:lnTo>
                  <a:pt x="0" y="10960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2171115" y="41498708"/>
            <a:ext cx="7558858" cy="1096034"/>
          </a:xfrm>
          <a:custGeom>
            <a:avLst/>
            <a:gdLst/>
            <a:ahLst/>
            <a:cxnLst/>
            <a:rect r="r" b="b" t="t" l="l"/>
            <a:pathLst>
              <a:path h="1096034" w="7558858">
                <a:moveTo>
                  <a:pt x="0" y="0"/>
                </a:moveTo>
                <a:lnTo>
                  <a:pt x="7558858" y="0"/>
                </a:lnTo>
                <a:lnTo>
                  <a:pt x="7558858" y="1096034"/>
                </a:lnTo>
                <a:lnTo>
                  <a:pt x="0" y="10960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0787248" y="41498708"/>
            <a:ext cx="3132666" cy="1096034"/>
          </a:xfrm>
          <a:custGeom>
            <a:avLst/>
            <a:gdLst/>
            <a:ahLst/>
            <a:cxnLst/>
            <a:rect r="r" b="b" t="t" l="l"/>
            <a:pathLst>
              <a:path h="1096034" w="3132666">
                <a:moveTo>
                  <a:pt x="0" y="0"/>
                </a:moveTo>
                <a:lnTo>
                  <a:pt x="3132666" y="0"/>
                </a:lnTo>
                <a:lnTo>
                  <a:pt x="3132666" y="1096034"/>
                </a:lnTo>
                <a:lnTo>
                  <a:pt x="0" y="10960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4977189" y="41498708"/>
            <a:ext cx="5611515" cy="1060847"/>
          </a:xfrm>
          <a:custGeom>
            <a:avLst/>
            <a:gdLst/>
            <a:ahLst/>
            <a:cxnLst/>
            <a:rect r="r" b="b" t="t" l="l"/>
            <a:pathLst>
              <a:path h="1060847" w="5611515">
                <a:moveTo>
                  <a:pt x="0" y="0"/>
                </a:moveTo>
                <a:lnTo>
                  <a:pt x="5611515" y="0"/>
                </a:lnTo>
                <a:lnTo>
                  <a:pt x="5611515" y="1060847"/>
                </a:lnTo>
                <a:lnTo>
                  <a:pt x="0" y="10608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2430361" y="41498708"/>
            <a:ext cx="3564340" cy="1096034"/>
          </a:xfrm>
          <a:custGeom>
            <a:avLst/>
            <a:gdLst/>
            <a:ahLst/>
            <a:cxnLst/>
            <a:rect r="r" b="b" t="t" l="l"/>
            <a:pathLst>
              <a:path h="1096034" w="3564340">
                <a:moveTo>
                  <a:pt x="0" y="0"/>
                </a:moveTo>
                <a:lnTo>
                  <a:pt x="3564340" y="0"/>
                </a:lnTo>
                <a:lnTo>
                  <a:pt x="3564340" y="1096034"/>
                </a:lnTo>
                <a:lnTo>
                  <a:pt x="0" y="1096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1146240" y="18262531"/>
            <a:ext cx="14400362" cy="580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...............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  <a:p>
            <a:pPr algn="l">
              <a:lnSpc>
                <a:spcPts val="2879"/>
              </a:lnSpc>
            </a:pPr>
          </a:p>
        </p:txBody>
      </p:sp>
      <p:sp>
        <p:nvSpPr>
          <p:cNvPr name="TextBox 39" id="39"/>
          <p:cNvSpPr txBox="true"/>
          <p:nvPr/>
        </p:nvSpPr>
        <p:spPr>
          <a:xfrm rot="0">
            <a:off x="16817212" y="27317115"/>
            <a:ext cx="14400362" cy="471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 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46240" y="25649055"/>
            <a:ext cx="14400362" cy="543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....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  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521633" y="24442781"/>
            <a:ext cx="14054310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RESULTADOS E DISCUSSÃO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7072901" y="26198834"/>
            <a:ext cx="14054310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CONCLUSÕES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6867072" y="24850410"/>
            <a:ext cx="4087082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Figura 1 -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figura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(2026).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237679" y="5922026"/>
            <a:ext cx="29930036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3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Título do trabalho Arial, negrito, tamanho 72pt, podendo ser reduzido para até  60pt, caso a quantidade de texto ultrapasse o espaço delimitado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797596" y="33770190"/>
            <a:ext cx="14400000" cy="2905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204922" y="13104857"/>
            <a:ext cx="14400362" cy="362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Corpo do texto Arial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16899" y="35941890"/>
            <a:ext cx="4087082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Tabela 1 -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Título da tabela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Silva (2026).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6857716" y="11759135"/>
            <a:ext cx="14459045" cy="6886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nnnnnnnnnnbbbbbbbbbbbbbbbaaaaaaaaaaaaaaaaaaacccccccckkkkkkkkkkkkkkkkkkkpppppppppppppppp   nnnnnnnnnnbbbbbbbbbbbbbbbaaaaaaaaaaaaaaaaaaacccccccckkkkkkkkkkkkkkkkkkkpppppppppppppppp    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50974" y="11805285"/>
            <a:ext cx="14054310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550974" y="17151507"/>
            <a:ext cx="14054310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7143286" y="32632065"/>
            <a:ext cx="14054310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REFERÊNCIAS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2430361" y="38787427"/>
            <a:ext cx="28158343" cy="151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evento é fomentado com recursos da Chamada </a:t>
            </a:r>
            <a:r>
              <a:rPr lang="en-US" sz="33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CNPq/FNDCT/MCTI/MEC/CAPES Nº 37/2024 - Feiras de Ciências e Mostras Científicas</a:t>
            </a:r>
            <a:r>
              <a:rPr lang="en-US" sz="3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 apoio institucional do Conselho Nacional de Desenvolvimento Científico e Tecnológico (CNPq), Fundo Nacional de Desenvolvimento Científico e Tecnológico (FNDCT), Ministério da Ciência, Tecnologia e Inovação (MCTI) via Programa Pop Ciência, Ministério da Educação (MEC) e CAPES.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12171115" y="37656390"/>
            <a:ext cx="7738144" cy="870736"/>
            <a:chOff x="0" y="0"/>
            <a:chExt cx="647074" cy="72812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47074" cy="72812"/>
            </a:xfrm>
            <a:custGeom>
              <a:avLst/>
              <a:gdLst/>
              <a:ahLst/>
              <a:cxnLst/>
              <a:rect r="r" b="b" t="t" l="l"/>
              <a:pathLst>
                <a:path h="72812" w="647074">
                  <a:moveTo>
                    <a:pt x="0" y="0"/>
                  </a:moveTo>
                  <a:lnTo>
                    <a:pt x="647074" y="0"/>
                  </a:lnTo>
                  <a:lnTo>
                    <a:pt x="647074" y="72812"/>
                  </a:lnTo>
                  <a:lnTo>
                    <a:pt x="0" y="72812"/>
                  </a:lnTo>
                  <a:close/>
                </a:path>
              </a:pathLst>
            </a:custGeom>
            <a:gradFill rotWithShape="true">
              <a:gsLst>
                <a:gs pos="0">
                  <a:srgbClr val="422693">
                    <a:alpha val="100000"/>
                  </a:srgbClr>
                </a:gs>
                <a:gs pos="100000">
                  <a:srgbClr val="0A3165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114300"/>
              <a:ext cx="647074" cy="1871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6" id="56"/>
          <p:cNvSpPr txBox="true"/>
          <p:nvPr/>
        </p:nvSpPr>
        <p:spPr>
          <a:xfrm rot="0">
            <a:off x="12490742" y="37673002"/>
            <a:ext cx="7418517" cy="90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b="true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AGRADECIMENTOS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DAHKS0t3aV8</dc:identifier>
  <dcterms:modified xsi:type="dcterms:W3CDTF">2011-08-01T06:04:30Z</dcterms:modified>
  <cp:revision>1</cp:revision>
  <dc:title>Modelo_Poster.ppt</dc:title>
</cp:coreProperties>
</file>